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napToObjects="1">
      <p:cViewPr>
        <p:scale>
          <a:sx n="113" d="100"/>
          <a:sy n="113" d="100"/>
        </p:scale>
        <p:origin x="840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979" y="282542"/>
            <a:ext cx="5902818" cy="77092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sz="2800" dirty="0"/>
              <a:t>Archetype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183" y="1156156"/>
            <a:ext cx="3387687" cy="273921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dirty="0"/>
              <a:t>Picture</a:t>
            </a:r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4004631" y="1156156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dirty="0"/>
              <a:t>Description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8797" y="273377"/>
            <a:ext cx="2490729" cy="78009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>
              <a:defRPr sz="1800" b="1">
                <a:solidFill>
                  <a:srgbClr val="000000"/>
                </a:solidFill>
              </a:defRPr>
            </a:pPr>
            <a:r>
              <a:rPr dirty="0"/>
              <a:t>Project Name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DC0060-946F-5470-B8F0-6F5C2D801525}"/>
              </a:ext>
            </a:extLst>
          </p:cNvPr>
          <p:cNvSpPr/>
          <p:nvPr/>
        </p:nvSpPr>
        <p:spPr>
          <a:xfrm>
            <a:off x="4004631" y="1156156"/>
            <a:ext cx="235552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6B7611-62A7-68C4-EB3F-1A3237BEB01D}"/>
              </a:ext>
            </a:extLst>
          </p:cNvPr>
          <p:cNvSpPr/>
          <p:nvPr/>
        </p:nvSpPr>
        <p:spPr>
          <a:xfrm>
            <a:off x="6529559" y="1156156"/>
            <a:ext cx="2355529" cy="12948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D65A20-09AF-29EE-C366-8871AB019C7A}"/>
              </a:ext>
            </a:extLst>
          </p:cNvPr>
          <p:cNvSpPr txBox="1"/>
          <p:nvPr/>
        </p:nvSpPr>
        <p:spPr>
          <a:xfrm>
            <a:off x="4003269" y="1449317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D1B14A-6B64-70AE-4852-9F2D66029C87}"/>
              </a:ext>
            </a:extLst>
          </p:cNvPr>
          <p:cNvSpPr txBox="1"/>
          <p:nvPr/>
        </p:nvSpPr>
        <p:spPr>
          <a:xfrm>
            <a:off x="6529559" y="1156156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 err="1"/>
              <a:t>Goals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00DE81-D63D-0F12-A1BB-EE27C4C3300A}"/>
              </a:ext>
            </a:extLst>
          </p:cNvPr>
          <p:cNvSpPr txBox="1"/>
          <p:nvPr/>
        </p:nvSpPr>
        <p:spPr>
          <a:xfrm>
            <a:off x="6528197" y="1449317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373355-FAED-00D8-A050-4B16B69A9A95}"/>
              </a:ext>
            </a:extLst>
          </p:cNvPr>
          <p:cNvSpPr/>
          <p:nvPr/>
        </p:nvSpPr>
        <p:spPr>
          <a:xfrm>
            <a:off x="6529559" y="2578451"/>
            <a:ext cx="2355529" cy="12948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33CC93-CB97-8784-6BF6-F478B3D8477D}"/>
              </a:ext>
            </a:extLst>
          </p:cNvPr>
          <p:cNvSpPr txBox="1"/>
          <p:nvPr/>
        </p:nvSpPr>
        <p:spPr>
          <a:xfrm>
            <a:off x="6529559" y="2578451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Frustrations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9BC591-2C81-B7A1-6E3C-F770AAA3FC19}"/>
              </a:ext>
            </a:extLst>
          </p:cNvPr>
          <p:cNvSpPr txBox="1"/>
          <p:nvPr/>
        </p:nvSpPr>
        <p:spPr>
          <a:xfrm>
            <a:off x="6528197" y="2871612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68FAE7-FA27-FAF3-797D-3B4EC64EADCE}"/>
              </a:ext>
            </a:extLst>
          </p:cNvPr>
          <p:cNvSpPr txBox="1"/>
          <p:nvPr/>
        </p:nvSpPr>
        <p:spPr>
          <a:xfrm>
            <a:off x="457200" y="3993404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 err="1"/>
              <a:t>Characteristics</a:t>
            </a:r>
            <a:endParaRPr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A7B445-C408-B6B8-8C7C-209244C397D3}"/>
              </a:ext>
            </a:extLst>
          </p:cNvPr>
          <p:cNvSpPr/>
          <p:nvPr/>
        </p:nvSpPr>
        <p:spPr>
          <a:xfrm>
            <a:off x="457200" y="3993404"/>
            <a:ext cx="3014220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7CF45D-FFD0-275D-3CEE-AE1D149E2156}"/>
              </a:ext>
            </a:extLst>
          </p:cNvPr>
          <p:cNvSpPr txBox="1"/>
          <p:nvPr/>
        </p:nvSpPr>
        <p:spPr>
          <a:xfrm>
            <a:off x="455838" y="4286565"/>
            <a:ext cx="301422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8B8A09-893F-34D5-0EBA-7E0C1BD799BB}"/>
              </a:ext>
            </a:extLst>
          </p:cNvPr>
          <p:cNvSpPr txBox="1"/>
          <p:nvPr/>
        </p:nvSpPr>
        <p:spPr>
          <a:xfrm>
            <a:off x="3558670" y="3993404"/>
            <a:ext cx="296952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 err="1"/>
              <a:t>Behaviours</a:t>
            </a:r>
            <a:r>
              <a:rPr lang="sv-SE" dirty="0"/>
              <a:t> &amp; Motivations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7297F2-16D2-C290-7A52-B56107F771EA}"/>
              </a:ext>
            </a:extLst>
          </p:cNvPr>
          <p:cNvSpPr/>
          <p:nvPr/>
        </p:nvSpPr>
        <p:spPr>
          <a:xfrm>
            <a:off x="3581358" y="3993404"/>
            <a:ext cx="277743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59BFA4-B1AF-B6D8-9352-6EDBD876FEDE}"/>
              </a:ext>
            </a:extLst>
          </p:cNvPr>
          <p:cNvSpPr txBox="1"/>
          <p:nvPr/>
        </p:nvSpPr>
        <p:spPr>
          <a:xfrm>
            <a:off x="3581358" y="4328042"/>
            <a:ext cx="277743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5250B9-0D64-6CDE-AB83-D6E52184A557}"/>
              </a:ext>
            </a:extLst>
          </p:cNvPr>
          <p:cNvCxnSpPr/>
          <p:nvPr/>
        </p:nvCxnSpPr>
        <p:spPr>
          <a:xfrm>
            <a:off x="455838" y="273377"/>
            <a:ext cx="83936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BDCB2AA-43A8-82C7-ED39-C231779B1060}"/>
              </a:ext>
            </a:extLst>
          </p:cNvPr>
          <p:cNvSpPr txBox="1"/>
          <p:nvPr/>
        </p:nvSpPr>
        <p:spPr>
          <a:xfrm>
            <a:off x="6528197" y="3993404"/>
            <a:ext cx="218802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 err="1"/>
              <a:t>Needs</a:t>
            </a:r>
            <a:r>
              <a:rPr lang="sv-SE" dirty="0"/>
              <a:t> and </a:t>
            </a:r>
            <a:r>
              <a:rPr lang="sv-SE" dirty="0" err="1"/>
              <a:t>Wants</a:t>
            </a:r>
            <a:endParaRPr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1E4272E-1D35-10D3-4DF3-B477F6F97A89}"/>
              </a:ext>
            </a:extLst>
          </p:cNvPr>
          <p:cNvSpPr/>
          <p:nvPr/>
        </p:nvSpPr>
        <p:spPr>
          <a:xfrm>
            <a:off x="6528197" y="3993404"/>
            <a:ext cx="235552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B4E416-138D-CD8F-6F74-3CF3C42CF965}"/>
              </a:ext>
            </a:extLst>
          </p:cNvPr>
          <p:cNvSpPr txBox="1"/>
          <p:nvPr/>
        </p:nvSpPr>
        <p:spPr>
          <a:xfrm>
            <a:off x="6528197" y="4328042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[Enter details here]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979" y="282542"/>
            <a:ext cx="5902818" cy="77092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sz="2800" dirty="0"/>
              <a:t>Kundsegment namn</a:t>
            </a:r>
            <a:endParaRPr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46183" y="1156156"/>
            <a:ext cx="3387687" cy="273921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Bild</a:t>
            </a:r>
            <a:endParaRPr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en-SE" dirty="0"/>
          </a:p>
          <a:p>
            <a:pPr>
              <a:defRPr sz="1400">
                <a:solidFill>
                  <a:srgbClr val="696969"/>
                </a:solidFill>
              </a:defRPr>
            </a:pPr>
            <a:endParaRPr lang="sv-SE" dirty="0"/>
          </a:p>
        </p:txBody>
      </p:sp>
      <p:sp>
        <p:nvSpPr>
          <p:cNvPr id="9" name="TextBox 8"/>
          <p:cNvSpPr txBox="1"/>
          <p:nvPr/>
        </p:nvSpPr>
        <p:spPr>
          <a:xfrm>
            <a:off x="4004631" y="1156156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Beskrivning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358797" y="273377"/>
            <a:ext cx="2490729" cy="78009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>
              <a:defRPr sz="1800" b="1">
                <a:solidFill>
                  <a:srgbClr val="000000"/>
                </a:solidFill>
              </a:defRPr>
            </a:pPr>
            <a:r>
              <a:rPr lang="sv-SE" dirty="0"/>
              <a:t>Projektnamn</a:t>
            </a:r>
            <a:endParaRPr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DC0060-946F-5470-B8F0-6F5C2D801525}"/>
              </a:ext>
            </a:extLst>
          </p:cNvPr>
          <p:cNvSpPr/>
          <p:nvPr/>
        </p:nvSpPr>
        <p:spPr>
          <a:xfrm>
            <a:off x="4004631" y="1156156"/>
            <a:ext cx="235552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6B7611-62A7-68C4-EB3F-1A3237BEB01D}"/>
              </a:ext>
            </a:extLst>
          </p:cNvPr>
          <p:cNvSpPr/>
          <p:nvPr/>
        </p:nvSpPr>
        <p:spPr>
          <a:xfrm>
            <a:off x="6529559" y="1156156"/>
            <a:ext cx="2355529" cy="12948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D65A20-09AF-29EE-C366-8871AB019C7A}"/>
              </a:ext>
            </a:extLst>
          </p:cNvPr>
          <p:cNvSpPr txBox="1"/>
          <p:nvPr/>
        </p:nvSpPr>
        <p:spPr>
          <a:xfrm>
            <a:off x="4003269" y="1449317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dirty="0"/>
              <a:t>[</a:t>
            </a:r>
            <a:r>
              <a:rPr lang="sv-SE" dirty="0"/>
              <a:t>Skriv</a:t>
            </a:r>
            <a:r>
              <a:rPr dirty="0"/>
              <a:t> </a:t>
            </a:r>
            <a:r>
              <a:rPr lang="sv-SE" dirty="0"/>
              <a:t>detaljer här</a:t>
            </a:r>
            <a:r>
              <a:rPr dirty="0"/>
              <a:t>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D1B14A-6B64-70AE-4852-9F2D66029C87}"/>
              </a:ext>
            </a:extLst>
          </p:cNvPr>
          <p:cNvSpPr txBox="1"/>
          <p:nvPr/>
        </p:nvSpPr>
        <p:spPr>
          <a:xfrm>
            <a:off x="6529559" y="1156156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Mål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00DE81-D63D-0F12-A1BB-EE27C4C3300A}"/>
              </a:ext>
            </a:extLst>
          </p:cNvPr>
          <p:cNvSpPr txBox="1"/>
          <p:nvPr/>
        </p:nvSpPr>
        <p:spPr>
          <a:xfrm>
            <a:off x="6528197" y="1449317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lang="en-GB" dirty="0"/>
              <a:t>[</a:t>
            </a:r>
            <a:r>
              <a:rPr lang="en-GB" dirty="0" err="1"/>
              <a:t>Skriv</a:t>
            </a:r>
            <a:r>
              <a:rPr lang="en-GB" dirty="0"/>
              <a:t> </a:t>
            </a:r>
            <a:r>
              <a:rPr lang="en-GB" dirty="0" err="1"/>
              <a:t>detaljer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]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373355-FAED-00D8-A050-4B16B69A9A95}"/>
              </a:ext>
            </a:extLst>
          </p:cNvPr>
          <p:cNvSpPr/>
          <p:nvPr/>
        </p:nvSpPr>
        <p:spPr>
          <a:xfrm>
            <a:off x="6529559" y="2578451"/>
            <a:ext cx="2355529" cy="12948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33CC93-CB97-8784-6BF6-F478B3D8477D}"/>
              </a:ext>
            </a:extLst>
          </p:cNvPr>
          <p:cNvSpPr txBox="1"/>
          <p:nvPr/>
        </p:nvSpPr>
        <p:spPr>
          <a:xfrm>
            <a:off x="6529559" y="2578451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Frustrationer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9BC591-2C81-B7A1-6E3C-F770AAA3FC19}"/>
              </a:ext>
            </a:extLst>
          </p:cNvPr>
          <p:cNvSpPr txBox="1"/>
          <p:nvPr/>
        </p:nvSpPr>
        <p:spPr>
          <a:xfrm>
            <a:off x="6528197" y="2871612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lang="en-GB" dirty="0"/>
              <a:t>[</a:t>
            </a:r>
            <a:r>
              <a:rPr lang="en-GB" dirty="0" err="1"/>
              <a:t>Skriv</a:t>
            </a:r>
            <a:r>
              <a:rPr lang="en-GB" dirty="0"/>
              <a:t> </a:t>
            </a:r>
            <a:r>
              <a:rPr lang="en-GB" dirty="0" err="1"/>
              <a:t>detaljer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68FAE7-FA27-FAF3-797D-3B4EC64EADCE}"/>
              </a:ext>
            </a:extLst>
          </p:cNvPr>
          <p:cNvSpPr txBox="1"/>
          <p:nvPr/>
        </p:nvSpPr>
        <p:spPr>
          <a:xfrm>
            <a:off x="457200" y="3993404"/>
            <a:ext cx="170528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00000"/>
                </a:solidFill>
              </a:defRPr>
            </a:pPr>
            <a:r>
              <a:rPr lang="en-GB" dirty="0" err="1">
                <a:solidFill>
                  <a:srgbClr val="0E0E0E"/>
                </a:solidFill>
                <a:effectLst/>
                <a:latin typeface=".SF NS"/>
              </a:rPr>
              <a:t>Egenskaper</a:t>
            </a:r>
            <a:endParaRPr lang="en-GB" dirty="0">
              <a:solidFill>
                <a:srgbClr val="0E0E0E"/>
              </a:solidFill>
              <a:effectLst/>
              <a:latin typeface=".SF N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A7B445-C408-B6B8-8C7C-209244C397D3}"/>
              </a:ext>
            </a:extLst>
          </p:cNvPr>
          <p:cNvSpPr/>
          <p:nvPr/>
        </p:nvSpPr>
        <p:spPr>
          <a:xfrm>
            <a:off x="457200" y="3993404"/>
            <a:ext cx="3014220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7CF45D-FFD0-275D-3CEE-AE1D149E2156}"/>
              </a:ext>
            </a:extLst>
          </p:cNvPr>
          <p:cNvSpPr txBox="1"/>
          <p:nvPr/>
        </p:nvSpPr>
        <p:spPr>
          <a:xfrm>
            <a:off x="455838" y="4286565"/>
            <a:ext cx="301422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lang="en-GB" dirty="0"/>
              <a:t>[</a:t>
            </a:r>
            <a:r>
              <a:rPr lang="en-GB" dirty="0" err="1"/>
              <a:t>Skriv</a:t>
            </a:r>
            <a:r>
              <a:rPr lang="en-GB" dirty="0"/>
              <a:t> </a:t>
            </a:r>
            <a:r>
              <a:rPr lang="en-GB" dirty="0" err="1"/>
              <a:t>detaljer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]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8B8A09-893F-34D5-0EBA-7E0C1BD799BB}"/>
              </a:ext>
            </a:extLst>
          </p:cNvPr>
          <p:cNvSpPr txBox="1"/>
          <p:nvPr/>
        </p:nvSpPr>
        <p:spPr>
          <a:xfrm>
            <a:off x="3558670" y="3993404"/>
            <a:ext cx="296952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Beteende &amp; Motivationer</a:t>
            </a:r>
            <a:endParaRPr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7297F2-16D2-C290-7A52-B56107F771EA}"/>
              </a:ext>
            </a:extLst>
          </p:cNvPr>
          <p:cNvSpPr/>
          <p:nvPr/>
        </p:nvSpPr>
        <p:spPr>
          <a:xfrm>
            <a:off x="3581358" y="3993404"/>
            <a:ext cx="277743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59BFA4-B1AF-B6D8-9352-6EDBD876FEDE}"/>
              </a:ext>
            </a:extLst>
          </p:cNvPr>
          <p:cNvSpPr txBox="1"/>
          <p:nvPr/>
        </p:nvSpPr>
        <p:spPr>
          <a:xfrm>
            <a:off x="3581358" y="4328042"/>
            <a:ext cx="277743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lang="en-GB" dirty="0"/>
              <a:t>[</a:t>
            </a:r>
            <a:r>
              <a:rPr lang="en-GB" dirty="0" err="1"/>
              <a:t>Skriv</a:t>
            </a:r>
            <a:r>
              <a:rPr lang="en-GB" dirty="0"/>
              <a:t> </a:t>
            </a:r>
            <a:r>
              <a:rPr lang="en-GB" dirty="0" err="1"/>
              <a:t>detaljer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]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55250B9-0D64-6CDE-AB83-D6E52184A557}"/>
              </a:ext>
            </a:extLst>
          </p:cNvPr>
          <p:cNvCxnSpPr/>
          <p:nvPr/>
        </p:nvCxnSpPr>
        <p:spPr>
          <a:xfrm>
            <a:off x="455838" y="273377"/>
            <a:ext cx="83936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BDCB2AA-43A8-82C7-ED39-C231779B1060}"/>
              </a:ext>
            </a:extLst>
          </p:cNvPr>
          <p:cNvSpPr txBox="1"/>
          <p:nvPr/>
        </p:nvSpPr>
        <p:spPr>
          <a:xfrm>
            <a:off x="6528197" y="3993404"/>
            <a:ext cx="218802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</a:defRPr>
            </a:pPr>
            <a:r>
              <a:rPr lang="sv-SE" dirty="0"/>
              <a:t>Behov och önskemål</a:t>
            </a:r>
            <a:endParaRPr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1E4272E-1D35-10D3-4DF3-B477F6F97A89}"/>
              </a:ext>
            </a:extLst>
          </p:cNvPr>
          <p:cNvSpPr/>
          <p:nvPr/>
        </p:nvSpPr>
        <p:spPr>
          <a:xfrm>
            <a:off x="6528197" y="3993404"/>
            <a:ext cx="2355529" cy="272496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B4E416-138D-CD8F-6F74-3CF3C42CF965}"/>
              </a:ext>
            </a:extLst>
          </p:cNvPr>
          <p:cNvSpPr txBox="1"/>
          <p:nvPr/>
        </p:nvSpPr>
        <p:spPr>
          <a:xfrm>
            <a:off x="6528197" y="4328042"/>
            <a:ext cx="2355529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96969"/>
                </a:solidFill>
              </a:defRPr>
            </a:pPr>
            <a:r>
              <a:rPr lang="en-GB" dirty="0"/>
              <a:t>[</a:t>
            </a:r>
            <a:r>
              <a:rPr lang="en-GB" dirty="0" err="1"/>
              <a:t>Skriv</a:t>
            </a:r>
            <a:r>
              <a:rPr lang="en-GB" dirty="0"/>
              <a:t> </a:t>
            </a:r>
            <a:r>
              <a:rPr lang="en-GB" dirty="0" err="1"/>
              <a:t>detaljer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817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89</Words>
  <Application>Microsoft Macintosh PowerPoint</Application>
  <PresentationFormat>On-screen Show (4:3)</PresentationFormat>
  <Paragraphs>48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.SF NS</vt:lpstr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Freeman</cp:lastModifiedBy>
  <cp:revision>4</cp:revision>
  <dcterms:created xsi:type="dcterms:W3CDTF">2013-01-27T09:14:16Z</dcterms:created>
  <dcterms:modified xsi:type="dcterms:W3CDTF">2024-08-14T17:08:06Z</dcterms:modified>
  <cp:category/>
</cp:coreProperties>
</file>